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ac8a36ba4e4fc9" /><Relationship Type="http://schemas.openxmlformats.org/officeDocument/2006/relationships/extended-properties" Target="/docProps/app.xml" Id="Rb46a8971b8ea490c" /><Relationship Type="http://schemas.openxmlformats.org/officeDocument/2006/relationships/officeDocument" Target="/ppt/presentation.xml" Id="R00c93edf437b4f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e3a0ae87d64f7a"/>
  </p:sldMasterIdLst>
  <p:notesMasterIdLst>
    <p:notesMasterId xmlns:r="http://schemas.openxmlformats.org/officeDocument/2006/relationships" r:id="R59af6b7148e342cc"/>
  </p:notesMasterIdLst>
  <p:sldIdLst>
    <p:sldId xmlns:r="http://schemas.openxmlformats.org/officeDocument/2006/relationships" id="256" r:id="Re5bb0166308d4935"/>
    <p:sldId xmlns:r="http://schemas.openxmlformats.org/officeDocument/2006/relationships" id="257" r:id="R85ff8db3bdb74a04"/>
    <p:sldId xmlns:r="http://schemas.openxmlformats.org/officeDocument/2006/relationships" id="258" r:id="R7ce177aa9cb341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26263bbf244e31" /><Relationship Type="http://schemas.openxmlformats.org/officeDocument/2006/relationships/slideMaster" Target="/ppt/slideMasters/slideMaster1.xml" Id="R24e3a0ae87d64f7a" /><Relationship Type="http://schemas.openxmlformats.org/officeDocument/2006/relationships/notesMaster" Target="/ppt/notesMasters/notesMaster1.xml" Id="R59af6b7148e342cc" /><Relationship Type="http://schemas.openxmlformats.org/officeDocument/2006/relationships/presProps" Target="/ppt/presProps.xml" Id="R261122a54b31496e" /><Relationship Type="http://schemas.openxmlformats.org/officeDocument/2006/relationships/tableStyles" Target="/ppt/tableStyles.xml" Id="Refa1741de97d442b" /><Relationship Type="http://schemas.openxmlformats.org/officeDocument/2006/relationships/slide" Target="/ppt/slides/slide1.xml" Id="Re5bb0166308d4935" /><Relationship Type="http://schemas.openxmlformats.org/officeDocument/2006/relationships/slide" Target="/ppt/slides/slide2.xml" Id="R85ff8db3bdb74a04" /><Relationship Type="http://schemas.openxmlformats.org/officeDocument/2006/relationships/slide" Target="/ppt/slides/slide3.xml" Id="R7ce177aa9cb341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320a8c652a49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0e1701479848d5" /><Relationship Type="http://schemas.openxmlformats.org/officeDocument/2006/relationships/notesMaster" Target="/ppt/notesMasters/notesMaster1.xml" Id="R8769c83c37db4b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07b0a49a89473c" /><Relationship Type="http://schemas.openxmlformats.org/officeDocument/2006/relationships/notesMaster" Target="/ppt/notesMasters/notesMaster1.xml" Id="Rbc3902723b3743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ebc3b031934224" /><Relationship Type="http://schemas.openxmlformats.org/officeDocument/2006/relationships/notesMaster" Target="/ppt/notesMasters/notesMaster1.xml" Id="Rd1465b9be26a45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authored for the Presentations.AI website. Not represented as generated output of the Slidy service.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dataset already used in the website: active clients Q1 250, Q2 295, Q3 350, Q4 410. These numbers do not claim actual business performance.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demonstration only. Editable text used to illustrate PPTX export.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85189359ca4c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920984e0144faf" /><Relationship Type="http://schemas.openxmlformats.org/officeDocument/2006/relationships/slideLayout" Target="/ppt/slideLayouts/slideLayout1.xml" Id="R673291af57ab49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3291af57ab49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b87cc7b0840bb" /><Relationship Type="http://schemas.openxmlformats.org/officeDocument/2006/relationships/notesSlide" Target="/ppt/notesSlides/notesSlide1.xml" Id="R8cebd2f3bd794f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55f91669c451c" /><Relationship Type="http://schemas.openxmlformats.org/officeDocument/2006/relationships/chart" Target="/ppt/slides/charts/chart1.xml" Id="R590ac8d559a14831" /><Relationship Type="http://schemas.openxmlformats.org/officeDocument/2006/relationships/notesSlide" Target="/ppt/notesSlides/notesSlide2.xml" Id="Rcb85ffca68c04c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acbfc280444df" /><Relationship Type="http://schemas.openxmlformats.org/officeDocument/2006/relationships/notesSlide" Target="/ppt/notesSlides/notesSlide3.xml" Id="Rd63b70b86a3d4db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Активные клиенты</c:v>
          </c:tx>
          <c:spPr>
            <a:solidFill xmlns:a="http://schemas.openxmlformats.org/drawingml/2006/main">
              <a:srgbClr val="244C38"/>
            </a:solidFill>
          </c:spPr>
          <c:cat>
            <c:strRef>
              <c:f>'Chart Data'!$A$2:$A$5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250</c:v>
                </c:pt>
                <c:pt idx="1">
                  <c:v>295</c:v>
                </c:pt>
                <c:pt idx="2">
                  <c:v>350</c:v>
                </c:pt>
                <c:pt idx="3">
                  <c:v>410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34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15E5A-C42A-4CE8-B32E-C37EA5D1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3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Городская</a:t>
            </a:r>
          </a:p>
          <a:p xmlns:a="http://schemas.openxmlformats.org/drawingml/2006/main">
            <a:pPr>
              <a:defRPr sz="63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3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мобильность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5E12B-AD2F-4429-901C-0AA08686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Мобильность как единая система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82AF62-55A2-4AAE-8934-779CC469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0075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E5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DDE5FF"/>
                </a:solidFill>
                <a:latin typeface="Liberation Sans"/>
                <a:ea typeface="Liberation Sans"/>
                <a:cs typeface="Liberation Sans"/>
              </a:rPr>
              <a:t>Демонстрационная презентация Presentations.AI</a:t>
            </a:r>
          </a:p>
        </p:txBody>
      </p:sp>
    </p:spTree>
    <p:extLst>
      <p:ext uri="{BB962C8B-B14F-4D97-AF65-F5344CB8AC3E}">
        <p14:creationId xmlns:p14="http://schemas.microsoft.com/office/powerpoint/2010/main" val="11526807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653EA-42F2-4C28-9817-9AE29394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00" b="1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rPr>
              <a:t>Рост аудитории сервиса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5132B-D7FC-462F-A6B7-C2BDCBB7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25D3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425D36"/>
                </a:solidFill>
                <a:latin typeface="Liberation Sans"/>
                <a:ea typeface="Liberation Sans"/>
                <a:cs typeface="Liberation Sans"/>
              </a:rPr>
              <a:t>+64% к первому кварталу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857250" y="2143125"/>
          <a:ext xmlns:a="http://schemas.openxmlformats.org/drawingml/2006/main" cx="10477500" cy="3143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90ac8d559a14831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B95D3-3BC3-4ECB-A465-93E426FC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B67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5B6753"/>
                </a:solidFill>
                <a:latin typeface="Liberation Sans"/>
                <a:ea typeface="Liberation Sans"/>
                <a:cs typeface="Liberation Sans"/>
              </a:rPr>
              <a:t>Демонстрационные данные. (410 − 250) / 250 × 100 = 64%</a:t>
            </a:r>
          </a:p>
        </p:txBody>
      </p:sp>
    </p:spTree>
    <p:extLst>
      <p:ext uri="{BB962C8B-B14F-4D97-AF65-F5344CB8AC3E}">
        <p14:creationId xmlns:p14="http://schemas.microsoft.com/office/powerpoint/2010/main" val="12089636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7EE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9E4DE-9D11-4750-9B5B-0A2E7E9A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1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rPr>
              <a:t>Пилотный район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F21D9-B490-4AB9-A326-2E378824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rPr>
              <a:t>01  Изучить пересадки и привычные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8C1C13-4DDE-4AC1-B050-8D5ABACC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rPr>
              <a:t>02  Проверить навигацию вместе с жителями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2A8C7-483F-4048-9CED-6BB3A42A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0">
                <a:solidFill>
                  <a:srgbClr val="244C38"/>
                </a:solidFill>
                <a:latin typeface="Liberation Sans"/>
                <a:ea typeface="Liberation Sans"/>
                <a:cs typeface="Liberation Sans"/>
              </a:rPr>
              <a:t>03  Подготовить расширение проекта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E19F0-C597-4063-ABF3-0C8F1B9A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5B6753"/>
                </a:solidFill>
                <a:latin typeface="Liberation Sans"/>
                <a:ea typeface="Liberation Sans"/>
                <a:cs typeface="Liberation Sans"/>
              </a:rPr>
              <a:t>Концептуальный пример. План не описывает реальный городской проект.</a:t>
            </a:r>
          </a:p>
        </p:txBody>
      </p:sp>
    </p:spTree>
    <p:extLst>
      <p:ext uri="{BB962C8B-B14F-4D97-AF65-F5344CB8AC3E}">
        <p14:creationId xmlns:p14="http://schemas.microsoft.com/office/powerpoint/2010/main" val="2927135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2026-09-22T10:54:34.9810000Z</dcterms:created>
  <dcterms:modified xsi:type="dcterms:W3CDTF">2026-09-22T10:54:34.9810000Z</dcterms:modified>
</coreProperties>
</file>